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78" d="100"/>
          <a:sy n="78" d="100"/>
        </p:scale>
        <p:origin x="96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D0E7-6704-49A3-9A0D-8E90335D4A00}" type="datetimeFigureOut">
              <a:rPr kumimoji="1" lang="ja-JP" altLang="en-US" smtClean="0"/>
              <a:t>2020/3/2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CBA3-2161-4FB1-B009-420B32E610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6969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D0E7-6704-49A3-9A0D-8E90335D4A00}" type="datetimeFigureOut">
              <a:rPr kumimoji="1" lang="ja-JP" altLang="en-US" smtClean="0"/>
              <a:t>2020/3/2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CBA3-2161-4FB1-B009-420B32E610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571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D0E7-6704-49A3-9A0D-8E90335D4A00}" type="datetimeFigureOut">
              <a:rPr kumimoji="1" lang="ja-JP" altLang="en-US" smtClean="0"/>
              <a:t>2020/3/2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CBA3-2161-4FB1-B009-420B32E610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8092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D0E7-6704-49A3-9A0D-8E90335D4A00}" type="datetimeFigureOut">
              <a:rPr kumimoji="1" lang="ja-JP" altLang="en-US" smtClean="0"/>
              <a:t>2020/3/2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CBA3-2161-4FB1-B009-420B32E610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6685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D0E7-6704-49A3-9A0D-8E90335D4A00}" type="datetimeFigureOut">
              <a:rPr kumimoji="1" lang="ja-JP" altLang="en-US" smtClean="0"/>
              <a:t>2020/3/2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CBA3-2161-4FB1-B009-420B32E610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018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D0E7-6704-49A3-9A0D-8E90335D4A00}" type="datetimeFigureOut">
              <a:rPr kumimoji="1" lang="ja-JP" altLang="en-US" smtClean="0"/>
              <a:t>2020/3/2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CBA3-2161-4FB1-B009-420B32E610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94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D0E7-6704-49A3-9A0D-8E90335D4A00}" type="datetimeFigureOut">
              <a:rPr kumimoji="1" lang="ja-JP" altLang="en-US" smtClean="0"/>
              <a:t>2020/3/2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CBA3-2161-4FB1-B009-420B32E610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7471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D0E7-6704-49A3-9A0D-8E90335D4A00}" type="datetimeFigureOut">
              <a:rPr kumimoji="1" lang="ja-JP" altLang="en-US" smtClean="0"/>
              <a:t>2020/3/2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CBA3-2161-4FB1-B009-420B32E610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9625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D0E7-6704-49A3-9A0D-8E90335D4A00}" type="datetimeFigureOut">
              <a:rPr kumimoji="1" lang="ja-JP" altLang="en-US" smtClean="0"/>
              <a:t>2020/3/2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CBA3-2161-4FB1-B009-420B32E610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1411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D0E7-6704-49A3-9A0D-8E90335D4A00}" type="datetimeFigureOut">
              <a:rPr kumimoji="1" lang="ja-JP" altLang="en-US" smtClean="0"/>
              <a:t>2020/3/2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CBA3-2161-4FB1-B009-420B32E610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037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D0E7-6704-49A3-9A0D-8E90335D4A00}" type="datetimeFigureOut">
              <a:rPr kumimoji="1" lang="ja-JP" altLang="en-US" smtClean="0"/>
              <a:t>2020/3/2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CBA3-2161-4FB1-B009-420B32E610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2892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ED0E7-6704-49A3-9A0D-8E90335D4A00}" type="datetimeFigureOut">
              <a:rPr kumimoji="1" lang="ja-JP" altLang="en-US" smtClean="0"/>
              <a:t>2020/3/2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BCBA3-2161-4FB1-B009-420B32E610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05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736D206-F61C-43F1-9CB2-A54B78FC4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156"/>
            <a:ext cx="9144000" cy="646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99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ABE9F28-0FCF-404D-B0C3-44C1837113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161"/>
            <a:ext cx="9144000" cy="6463620"/>
          </a:xfrm>
          <a:prstGeom prst="rect">
            <a:avLst/>
          </a:prstGeom>
        </p:spPr>
      </p:pic>
      <p:pic>
        <p:nvPicPr>
          <p:cNvPr id="4" name="01 トラック 1">
            <a:hlinkClick r:id="" action="ppaction://media"/>
            <a:extLst>
              <a:ext uri="{FF2B5EF4-FFF2-40B4-BE49-F238E27FC236}">
                <a16:creationId xmlns:a16="http://schemas.microsoft.com/office/drawing/2014/main" id="{582695D5-56DA-4C4F-AFC3-CED1220945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3857" y="581387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1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画面に合わせる (4:3)</PresentationFormat>
  <Paragraphs>0</Paragraphs>
  <Slides>2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玉上 佳彦</dc:creator>
  <cp:lastModifiedBy>玉上 佳彦</cp:lastModifiedBy>
  <cp:revision>2</cp:revision>
  <dcterms:created xsi:type="dcterms:W3CDTF">2020-03-02T06:39:51Z</dcterms:created>
  <dcterms:modified xsi:type="dcterms:W3CDTF">2020-03-02T06:49:59Z</dcterms:modified>
</cp:coreProperties>
</file>