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D0E7-6704-49A3-9A0D-8E90335D4A00}" type="datetimeFigureOut">
              <a:rPr kumimoji="1" lang="ja-JP" altLang="en-US" smtClean="0"/>
              <a:t>2021/12/26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CBA3-2161-4FB1-B009-420B32E61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696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D0E7-6704-49A3-9A0D-8E90335D4A00}" type="datetimeFigureOut">
              <a:rPr kumimoji="1" lang="ja-JP" altLang="en-US" smtClean="0"/>
              <a:t>2021/12/26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CBA3-2161-4FB1-B009-420B32E61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571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D0E7-6704-49A3-9A0D-8E90335D4A00}" type="datetimeFigureOut">
              <a:rPr kumimoji="1" lang="ja-JP" altLang="en-US" smtClean="0"/>
              <a:t>2021/12/26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CBA3-2161-4FB1-B009-420B32E61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809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D0E7-6704-49A3-9A0D-8E90335D4A00}" type="datetimeFigureOut">
              <a:rPr kumimoji="1" lang="ja-JP" altLang="en-US" smtClean="0"/>
              <a:t>2021/12/26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CBA3-2161-4FB1-B009-420B32E61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668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D0E7-6704-49A3-9A0D-8E90335D4A00}" type="datetimeFigureOut">
              <a:rPr kumimoji="1" lang="ja-JP" altLang="en-US" smtClean="0"/>
              <a:t>2021/12/26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CBA3-2161-4FB1-B009-420B32E61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18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D0E7-6704-49A3-9A0D-8E90335D4A00}" type="datetimeFigureOut">
              <a:rPr kumimoji="1" lang="ja-JP" altLang="en-US" smtClean="0"/>
              <a:t>2021/12/26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CBA3-2161-4FB1-B009-420B32E61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94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D0E7-6704-49A3-9A0D-8E90335D4A00}" type="datetimeFigureOut">
              <a:rPr kumimoji="1" lang="ja-JP" altLang="en-US" smtClean="0"/>
              <a:t>2021/12/26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CBA3-2161-4FB1-B009-420B32E61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747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D0E7-6704-49A3-9A0D-8E90335D4A00}" type="datetimeFigureOut">
              <a:rPr kumimoji="1" lang="ja-JP" altLang="en-US" smtClean="0"/>
              <a:t>2021/12/26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CBA3-2161-4FB1-B009-420B32E61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962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D0E7-6704-49A3-9A0D-8E90335D4A00}" type="datetimeFigureOut">
              <a:rPr kumimoji="1" lang="ja-JP" altLang="en-US" smtClean="0"/>
              <a:t>2021/12/26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CBA3-2161-4FB1-B009-420B32E61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1411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D0E7-6704-49A3-9A0D-8E90335D4A00}" type="datetimeFigureOut">
              <a:rPr kumimoji="1" lang="ja-JP" altLang="en-US" smtClean="0"/>
              <a:t>2021/12/26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CBA3-2161-4FB1-B009-420B32E61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03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D0E7-6704-49A3-9A0D-8E90335D4A00}" type="datetimeFigureOut">
              <a:rPr kumimoji="1" lang="ja-JP" altLang="en-US" smtClean="0"/>
              <a:t>2021/12/26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CBA3-2161-4FB1-B009-420B32E61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892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ED0E7-6704-49A3-9A0D-8E90335D4A00}" type="datetimeFigureOut">
              <a:rPr kumimoji="1" lang="ja-JP" altLang="en-US" smtClean="0"/>
              <a:t>2021/12/26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BCBA3-2161-4FB1-B009-420B32E61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05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E412022-3ADF-4322-B882-E26708E8C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156"/>
            <a:ext cx="9144000" cy="646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57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ABE9F28-0FCF-404D-B0C3-44C1837113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161"/>
            <a:ext cx="9144000" cy="6463620"/>
          </a:xfrm>
          <a:prstGeom prst="rect">
            <a:avLst/>
          </a:prstGeom>
        </p:spPr>
      </p:pic>
      <p:pic>
        <p:nvPicPr>
          <p:cNvPr id="4" name="01 トラック 1">
            <a:hlinkClick r:id="" action="ppaction://media"/>
            <a:extLst>
              <a:ext uri="{FF2B5EF4-FFF2-40B4-BE49-F238E27FC236}">
                <a16:creationId xmlns:a16="http://schemas.microsoft.com/office/drawing/2014/main" id="{582695D5-56DA-4C4F-AFC3-CED1220945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3857" y="581387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1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37BFAA72-1BCF-4E18-A1FD-565EA53F7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765"/>
            <a:ext cx="9144000" cy="65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97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BDA1087-A517-4B1F-B391-C5AD95FD8E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78"/>
            <a:ext cx="9144000" cy="6466086"/>
          </a:xfrm>
          <a:prstGeom prst="rect">
            <a:avLst/>
          </a:prstGeom>
        </p:spPr>
      </p:pic>
      <p:pic>
        <p:nvPicPr>
          <p:cNvPr id="4" name="04 トラック 4">
            <a:hlinkClick r:id="" action="ppaction://media"/>
            <a:extLst>
              <a:ext uri="{FF2B5EF4-FFF2-40B4-BE49-F238E27FC236}">
                <a16:creationId xmlns:a16="http://schemas.microsoft.com/office/drawing/2014/main" id="{C10678B2-899D-4EC3-A0E1-84124265FD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605064" y="5914545"/>
            <a:ext cx="406400" cy="43361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5816704-8557-42A4-A317-F62423936E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57"/>
            <a:ext cx="9144000" cy="646608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5AF5084-D428-41DA-A2BC-D338E858D8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57"/>
            <a:ext cx="9144000" cy="646608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967D1F8-9FEF-4AE2-ACE2-9458DB0D73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57"/>
            <a:ext cx="9144000" cy="646608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AA34DFF-461B-42E9-9611-5E7298CB30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57"/>
            <a:ext cx="9144000" cy="646608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CACC829-9077-4313-9237-C826E810D0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57"/>
            <a:ext cx="9144000" cy="646608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81D0B20D-E7EB-4F24-BBD6-52A62E194C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57"/>
            <a:ext cx="9144000" cy="6466086"/>
          </a:xfrm>
          <a:prstGeom prst="rect">
            <a:avLst/>
          </a:prstGeom>
        </p:spPr>
      </p:pic>
      <p:pic>
        <p:nvPicPr>
          <p:cNvPr id="2" name="04 トラック 4">
            <a:hlinkClick r:id="" action="ppaction://media"/>
            <a:extLst>
              <a:ext uri="{FF2B5EF4-FFF2-40B4-BE49-F238E27FC236}">
                <a16:creationId xmlns:a16="http://schemas.microsoft.com/office/drawing/2014/main" id="{C567AB66-B5B0-4322-A870-9D62B74969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3857" y="583426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1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5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65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7AFA287-4B14-4C86-8DF5-B5E20AE95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081"/>
            <a:ext cx="9144000" cy="646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78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8B9FB4E-9C6A-4636-9021-B3E400EED9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543"/>
            <a:ext cx="9144000" cy="6466086"/>
          </a:xfrm>
          <a:prstGeom prst="rect">
            <a:avLst/>
          </a:prstGeom>
        </p:spPr>
      </p:pic>
      <p:pic>
        <p:nvPicPr>
          <p:cNvPr id="4" name="07 トラック 7">
            <a:hlinkClick r:id="" action="ppaction://media"/>
            <a:extLst>
              <a:ext uri="{FF2B5EF4-FFF2-40B4-BE49-F238E27FC236}">
                <a16:creationId xmlns:a16="http://schemas.microsoft.com/office/drawing/2014/main" id="{35C60247-7356-4DB5-8112-57299F5B7A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4243" y="527503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3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画面に合わせる (4:3)</PresentationFormat>
  <Paragraphs>0</Paragraphs>
  <Slides>6</Slides>
  <Notes>0</Notes>
  <HiddenSlides>0</HiddenSlides>
  <MMClips>4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玉上 佳彦</dc:creator>
  <cp:lastModifiedBy>玉上 佳彦</cp:lastModifiedBy>
  <cp:revision>4</cp:revision>
  <dcterms:created xsi:type="dcterms:W3CDTF">2020-03-02T06:39:51Z</dcterms:created>
  <dcterms:modified xsi:type="dcterms:W3CDTF">2021-12-26T02:22:34Z</dcterms:modified>
</cp:coreProperties>
</file>